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2" r:id="rId2"/>
    <p:sldId id="266" r:id="rId3"/>
    <p:sldId id="310" r:id="rId4"/>
    <p:sldId id="298" r:id="rId5"/>
    <p:sldId id="258" r:id="rId6"/>
    <p:sldId id="296" r:id="rId7"/>
    <p:sldId id="303" r:id="rId8"/>
    <p:sldId id="287" r:id="rId9"/>
    <p:sldId id="288" r:id="rId10"/>
    <p:sldId id="289" r:id="rId11"/>
    <p:sldId id="290" r:id="rId12"/>
    <p:sldId id="293" r:id="rId13"/>
    <p:sldId id="291" r:id="rId14"/>
    <p:sldId id="292" r:id="rId15"/>
    <p:sldId id="294" r:id="rId16"/>
    <p:sldId id="295" r:id="rId17"/>
    <p:sldId id="304" r:id="rId18"/>
    <p:sldId id="305" r:id="rId19"/>
    <p:sldId id="306" r:id="rId20"/>
    <p:sldId id="307" r:id="rId21"/>
    <p:sldId id="312" r:id="rId22"/>
    <p:sldId id="313" r:id="rId23"/>
    <p:sldId id="302" r:id="rId24"/>
    <p:sldId id="314" r:id="rId25"/>
    <p:sldId id="299" r:id="rId26"/>
    <p:sldId id="300" r:id="rId27"/>
    <p:sldId id="301" r:id="rId28"/>
    <p:sldId id="263" r:id="rId29"/>
    <p:sldId id="273" r:id="rId30"/>
    <p:sldId id="275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547" y="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6B2E-7FC2-4D6C-A68B-6C0A9A133D8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C73E-03A1-4C75-B59C-99D29A7B8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dell\Desktop\1587121681(0)%20(1).mp4" TargetMode="External"/><Relationship Id="rId1" Type="http://schemas.openxmlformats.org/officeDocument/2006/relationships/video" Target="file:///C:\Users\dell\Downloads\1587121681(0).mp4" TargetMode="External"/><Relationship Id="rId6" Type="http://schemas.openxmlformats.org/officeDocument/2006/relationships/image" Target="../media/image7.png"/><Relationship Id="rId5" Type="http://schemas.openxmlformats.org/officeDocument/2006/relationships/hyperlink" Target="VID-20200418-WA0000.mp4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772400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RASANNA\Desktop\MATH PPT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53494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quadrilaterals-14-63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428605"/>
            <a:ext cx="8286808" cy="6209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quadrilaterals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642918"/>
            <a:ext cx="815345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quadrilateral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04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quadrilaterals-18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7"/>
            <a:ext cx="8501122" cy="6167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quadrilaterals-19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493" y="428604"/>
            <a:ext cx="8002035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quadrilaterals-20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8286808" cy="57757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quadrilaterals-21-638.jpg"/>
          <p:cNvPicPr>
            <a:picLocks noChangeAspect="1" noChangeArrowheads="1"/>
          </p:cNvPicPr>
          <p:nvPr/>
        </p:nvPicPr>
        <p:blipFill>
          <a:blip r:embed="rId2">
            <a:lum bright="-9000" contrast="-15000"/>
          </a:blip>
          <a:srcRect/>
          <a:stretch>
            <a:fillRect/>
          </a:stretch>
        </p:blipFill>
        <p:spPr bwMode="auto">
          <a:xfrm>
            <a:off x="478505" y="500042"/>
            <a:ext cx="8094023" cy="6000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properties-of-quadrilateral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16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properties-of-quadrilateral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6078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properties-of-quadrilateral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646" y="357166"/>
            <a:ext cx="8139757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Algerian" pitchFamily="82" charset="0"/>
              </a:rPr>
              <a:t>LEARNING OBJECTIVE</a:t>
            </a:r>
            <a:endParaRPr lang="en-IN" u="sng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To study the angle sum property of a quadrilateral.</a:t>
            </a:r>
          </a:p>
          <a:p>
            <a:pPr>
              <a:buNone/>
            </a:pPr>
            <a:r>
              <a:rPr lang="en-US" dirty="0" smtClean="0"/>
              <a:t>2. Study of various properties of parallelogram.</a:t>
            </a:r>
          </a:p>
          <a:p>
            <a:pPr>
              <a:buNone/>
            </a:pPr>
            <a:r>
              <a:rPr lang="en-US" dirty="0" smtClean="0"/>
              <a:t>3. To verify mid-point theorem.</a:t>
            </a:r>
          </a:p>
          <a:p>
            <a:pPr>
              <a:buNone/>
            </a:pPr>
            <a:r>
              <a:rPr lang="en-US" dirty="0" smtClean="0"/>
              <a:t>4. To verify converse of mid point theorem.</a:t>
            </a:r>
          </a:p>
          <a:p>
            <a:pPr>
              <a:buNone/>
            </a:pPr>
            <a:r>
              <a:rPr lang="en-US" dirty="0" smtClean="0"/>
              <a:t>5. Application of mid-point theorem in quadrilateral.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quadrilaterals-19-638.jpg"/>
          <p:cNvPicPr>
            <a:picLocks noChangeAspect="1" noChangeArrowheads="1"/>
          </p:cNvPicPr>
          <p:nvPr/>
        </p:nvPicPr>
        <p:blipFill>
          <a:blip r:embed="rId3"/>
          <a:srcRect t="9459"/>
          <a:stretch>
            <a:fillRect/>
          </a:stretch>
        </p:blipFill>
        <p:spPr bwMode="auto">
          <a:xfrm>
            <a:off x="572744" y="928670"/>
            <a:ext cx="8142660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en-US" dirty="0" smtClean="0"/>
              <a:t>A diagonal of a parallelogram divides it into two congruent triangles.</a:t>
            </a:r>
          </a:p>
          <a:p>
            <a:r>
              <a:rPr lang="en-US" dirty="0" smtClean="0"/>
              <a:t>.In a parallelogram opposite sides are equal.</a:t>
            </a:r>
          </a:p>
          <a:p>
            <a:r>
              <a:rPr lang="en-US" dirty="0" smtClean="0"/>
              <a:t>If each pair of opposite sides of a quadrilateral are equal, then it is a parallelogram.</a:t>
            </a:r>
          </a:p>
          <a:p>
            <a:r>
              <a:rPr lang="en-US" dirty="0" smtClean="0"/>
              <a:t>In a parallelogram opposite angles are equal.</a:t>
            </a:r>
          </a:p>
          <a:p>
            <a:r>
              <a:rPr lang="en-US" dirty="0" smtClean="0"/>
              <a:t>If in a quadrilateral each pair of opposite angles is </a:t>
            </a:r>
            <a:r>
              <a:rPr lang="en-US" dirty="0" err="1" smtClean="0"/>
              <a:t>equal,then</a:t>
            </a:r>
            <a:r>
              <a:rPr lang="en-US" dirty="0" smtClean="0"/>
              <a:t> it is a parallelogram.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en-US" dirty="0" smtClean="0"/>
              <a:t>The diagonals of a parallelogram bisect each other.</a:t>
            </a:r>
          </a:p>
          <a:p>
            <a:r>
              <a:rPr lang="en-US" dirty="0" smtClean="0"/>
              <a:t>If the </a:t>
            </a:r>
            <a:r>
              <a:rPr lang="en-US" dirty="0" err="1" smtClean="0"/>
              <a:t>digonals</a:t>
            </a:r>
            <a:r>
              <a:rPr lang="en-US" dirty="0" smtClean="0"/>
              <a:t> of a quadrilateral bisect each other, then it is a parallelogram.</a:t>
            </a:r>
          </a:p>
          <a:p>
            <a:r>
              <a:rPr lang="en-US" dirty="0" smtClean="0"/>
              <a:t>A quadrilateral is a </a:t>
            </a:r>
            <a:r>
              <a:rPr lang="en-US" dirty="0" err="1" smtClean="0"/>
              <a:t>parallelogram,if</a:t>
            </a:r>
            <a:r>
              <a:rPr lang="en-US" dirty="0" smtClean="0"/>
              <a:t> a pair of opposite sides is equal and parallel.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quadrilateral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72560" cy="593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MID-POINT THEOREM AND CONVERSE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line segment joining the mid-points of two sides of a triangle is parallel to the third sides.</a:t>
            </a:r>
          </a:p>
          <a:p>
            <a:r>
              <a:rPr lang="en-US" dirty="0" smtClean="0"/>
              <a:t>The line drawn through the mid-point of one side of a triangle parallel to another side bisects the third side.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571604" y="1500174"/>
            <a:ext cx="5429288" cy="364333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Connector 3"/>
          <p:cNvCxnSpPr>
            <a:stCxn id="2" idx="1"/>
            <a:endCxn id="2" idx="5"/>
          </p:cNvCxnSpPr>
          <p:nvPr/>
        </p:nvCxnSpPr>
        <p:spPr>
          <a:xfrm rot="10800000" flipH="1">
            <a:off x="2928926" y="3321843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29124" y="11429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49291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143768" y="49291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285984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32146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IN" dirty="0"/>
          </a:p>
        </p:txBody>
      </p:sp>
      <p:cxnSp>
        <p:nvCxnSpPr>
          <p:cNvPr id="11" name="Straight Connector 10"/>
          <p:cNvCxnSpPr>
            <a:stCxn id="2" idx="5"/>
          </p:cNvCxnSpPr>
          <p:nvPr/>
        </p:nvCxnSpPr>
        <p:spPr>
          <a:xfrm flipV="1">
            <a:off x="5643570" y="3286124"/>
            <a:ext cx="242889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" idx="4"/>
          </p:cNvCxnSpPr>
          <p:nvPr/>
        </p:nvCxnSpPr>
        <p:spPr>
          <a:xfrm rot="5400000">
            <a:off x="6607983" y="3679033"/>
            <a:ext cx="1857388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15338" y="307181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quadrilaterals-23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86" y="500042"/>
            <a:ext cx="8179480" cy="58579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quadrilaterals-24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8215370" cy="5914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RASANNA\Desktop\MATH PPT\AP-Board-Class-9-Chapter-8-Quadrilateral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COMPARISION OF PROPERTIES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7587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ion Between Quadrilaterals - Geometry - kwizNET Math/Science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143240" y="142852"/>
            <a:ext cx="2357454" cy="285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1285852" y="2000240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5214942" y="2000240"/>
            <a:ext cx="704856" cy="2952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 rot="5400000">
            <a:off x="7000892" y="785794"/>
            <a:ext cx="1357322" cy="6429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 rot="10800000">
            <a:off x="1714480" y="2872438"/>
            <a:ext cx="1285884" cy="676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 rot="10800000">
            <a:off x="2285984" y="3500438"/>
            <a:ext cx="107157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 rot="10800000">
            <a:off x="6143636" y="3929066"/>
            <a:ext cx="1285884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 rot="10800000">
            <a:off x="3643306" y="4000504"/>
            <a:ext cx="78581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ounded Rectangle 13"/>
          <p:cNvSpPr/>
          <p:nvPr/>
        </p:nvSpPr>
        <p:spPr>
          <a:xfrm rot="10800000">
            <a:off x="5143504" y="5715016"/>
            <a:ext cx="357190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ounded Rectangle 14"/>
          <p:cNvSpPr/>
          <p:nvPr/>
        </p:nvSpPr>
        <p:spPr>
          <a:xfrm rot="10800000">
            <a:off x="285720" y="5286388"/>
            <a:ext cx="2500330" cy="1357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/>
          <p:cNvSpPr/>
          <p:nvPr/>
        </p:nvSpPr>
        <p:spPr>
          <a:xfrm rot="10800000">
            <a:off x="7215206" y="5143512"/>
            <a:ext cx="1857356" cy="1643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1.Four points in a plane such that no three of them are collinear, then the figure obtained by joining them in pairs is called a quadrilateral.</a:t>
            </a:r>
          </a:p>
          <a:p>
            <a:r>
              <a:rPr lang="en-US" dirty="0" smtClean="0"/>
              <a:t>2.A quadrilateral is a polygon made up of four lines. It has four sides, four angles and four vertices.</a:t>
            </a:r>
          </a:p>
          <a:p>
            <a:r>
              <a:rPr lang="en-US" dirty="0" smtClean="0"/>
              <a:t>3.The sum of angles of a quadrilateral is equal to</a:t>
            </a:r>
            <a:r>
              <a:rPr lang="en-IN" dirty="0" smtClean="0"/>
              <a:t> 360</a:t>
            </a:r>
            <a:r>
              <a:rPr lang="en-IN" baseline="30000" dirty="0" smtClean="0"/>
              <a:t>0</a:t>
            </a:r>
            <a:r>
              <a:rPr lang="en-IN" dirty="0" smtClean="0"/>
              <a:t> 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OUTCOMES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1.Students are able to understand what is a quadrilateral.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2.They understood about angle sum property of a quadrilateral.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3.They enriched the properties of a quadrilateral.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4. They understood about the midpoint theorem and its converse part.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5804" y="5486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erlin Sans FB Demi" pitchFamily="34" charset="0"/>
              </a:rPr>
              <a:t>TEAM, DAV CDA, CUTTACK</a:t>
            </a:r>
            <a:endParaRPr lang="en-US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9218" name="Picture 2" descr="C:\Users\PRASANNA\Desktop\MATH PPT\EN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9140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21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Quadrilateral Basic Facts</a:t>
            </a:r>
            <a:endParaRPr lang="en-IN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dell\Desktop\quadrilateral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772180" cy="5572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RASANNA\Desktop\MATH PPT\quadrilaterals-5-6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5" t="6056" r="5414" b="80651"/>
          <a:stretch/>
        </p:blipFill>
        <p:spPr bwMode="auto">
          <a:xfrm>
            <a:off x="609600" y="214290"/>
            <a:ext cx="7924795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RASANNA\Desktop\MATH PPT\quadrilaterals-5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0" t="21560" r="59976" b="67508"/>
          <a:stretch/>
        </p:blipFill>
        <p:spPr bwMode="auto">
          <a:xfrm>
            <a:off x="428596" y="1357298"/>
            <a:ext cx="3967163" cy="903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RASANNA\Desktop\MATH PPT\quadrilaterals-5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56" t="22063" r="15238" b="67764"/>
          <a:stretch/>
        </p:blipFill>
        <p:spPr bwMode="auto">
          <a:xfrm>
            <a:off x="4944836" y="1357298"/>
            <a:ext cx="3627692" cy="903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RASANNA\Desktop\MATH PPT\quadrilaterals-5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05" t="34968" r="58206" b="24037"/>
          <a:stretch/>
        </p:blipFill>
        <p:spPr bwMode="auto">
          <a:xfrm>
            <a:off x="1228285" y="2473036"/>
            <a:ext cx="2272145" cy="1870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RASANNA\Desktop\MATH PPT\quadrilaterals-5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64" t="35576" r="8507" b="23733"/>
          <a:stretch/>
        </p:blipFill>
        <p:spPr bwMode="auto">
          <a:xfrm>
            <a:off x="5643570" y="2514600"/>
            <a:ext cx="2341418" cy="1856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4876" y="4773895"/>
            <a:ext cx="3978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DEFINATION: </a:t>
            </a:r>
            <a:r>
              <a:rPr lang="en-US" dirty="0"/>
              <a:t>A </a:t>
            </a:r>
            <a:r>
              <a:rPr lang="en-US" b="1" dirty="0"/>
              <a:t>convex quadrilateral</a:t>
            </a:r>
            <a:r>
              <a:rPr lang="en-US" dirty="0"/>
              <a:t> is a four sided polygon that has interior angles that measure less than 180 degrees each.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750221"/>
            <a:ext cx="3949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DEFINATION: </a:t>
            </a:r>
            <a:r>
              <a:rPr lang="en-US" dirty="0" smtClean="0"/>
              <a:t>A </a:t>
            </a:r>
            <a:r>
              <a:rPr lang="en-US" b="1" dirty="0"/>
              <a:t>quadrilateral</a:t>
            </a:r>
            <a:r>
              <a:rPr lang="en-US" dirty="0"/>
              <a:t> is called a </a:t>
            </a:r>
            <a:r>
              <a:rPr lang="en-US" b="1" dirty="0"/>
              <a:t>concave quadrilateral</a:t>
            </a:r>
            <a:r>
              <a:rPr lang="en-US" dirty="0"/>
              <a:t>, if at least one line segment joining the vertices is not a part of the same region of the </a:t>
            </a:r>
            <a:r>
              <a:rPr lang="en-US" b="1" dirty="0"/>
              <a:t>quadrilateral</a:t>
            </a:r>
            <a:r>
              <a:rPr lang="en-US" dirty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811798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PRASANNA\Desktop\MATH PPT\Interior-Angle-Sum-Property-of-a-Quadrilateral-52e8e8d9bfca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1305172" y="1600200"/>
            <a:ext cx="6533655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RASANNA\Desktop\MATH PPT\presentation_quadrilaterals_1532693761_350986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232"/>
          <a:stretch/>
        </p:blipFill>
        <p:spPr bwMode="auto">
          <a:xfrm>
            <a:off x="928662" y="278785"/>
            <a:ext cx="7358114" cy="792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84433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4480" y="2786058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 smtClean="0">
                <a:solidFill>
                  <a:schemeClr val="bg1"/>
                </a:solidFill>
                <a:hlinkClick r:id="rId5" action="ppaction://hlinkfile"/>
              </a:rPr>
              <a:t>DEMONESTRATION WITH EXAMPLE</a:t>
            </a:r>
            <a:endParaRPr lang="en-IN" sz="5400" b="1" dirty="0">
              <a:solidFill>
                <a:schemeClr val="bg1"/>
              </a:solidFill>
            </a:endParaRPr>
          </a:p>
        </p:txBody>
      </p:sp>
      <p:pic>
        <p:nvPicPr>
          <p:cNvPr id="3" name="1587121681(0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4572064" y="-1785974"/>
            <a:ext cx="18288000" cy="10287001"/>
          </a:xfrm>
          <a:prstGeom prst="rect">
            <a:avLst/>
          </a:prstGeom>
        </p:spPr>
      </p:pic>
      <p:pic>
        <p:nvPicPr>
          <p:cNvPr id="4" name="1587121681(0) (1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31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3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quadrilateral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102" y="693642"/>
            <a:ext cx="7354236" cy="5521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quadrilaterals-13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566920"/>
            <a:ext cx="8358246" cy="5648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376</Words>
  <Application>Microsoft Office PowerPoint</Application>
  <PresentationFormat>On-screen Show (4:3)</PresentationFormat>
  <Paragraphs>40</Paragraphs>
  <Slides>31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LEARNING OBJECTIVE</vt:lpstr>
      <vt:lpstr>INTRODUCTION</vt:lpstr>
      <vt:lpstr>Quadrilateral Basic Facts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MID-POINT THEOREM AND CONVERSE</vt:lpstr>
      <vt:lpstr>Slide 25</vt:lpstr>
      <vt:lpstr>Slide 26</vt:lpstr>
      <vt:lpstr>Slide 27</vt:lpstr>
      <vt:lpstr>COMPARISION OF PROPERTIES</vt:lpstr>
      <vt:lpstr>Slide 29</vt:lpstr>
      <vt:lpstr>LEARNING OUTCOMES</vt:lpstr>
      <vt:lpstr>TEAM, DAV CDA, CUTTACK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PRASANNA</dc:creator>
  <cp:lastModifiedBy>rajni bala</cp:lastModifiedBy>
  <cp:revision>50</cp:revision>
  <dcterms:created xsi:type="dcterms:W3CDTF">2020-04-16T11:37:58Z</dcterms:created>
  <dcterms:modified xsi:type="dcterms:W3CDTF">2020-04-27T09:06:34Z</dcterms:modified>
</cp:coreProperties>
</file>